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1" r:id="rId2"/>
    <p:sldMasterId id="2147483729" r:id="rId3"/>
  </p:sldMasterIdLst>
  <p:notesMasterIdLst>
    <p:notesMasterId r:id="rId15"/>
  </p:notesMasterIdLst>
  <p:sldIdLst>
    <p:sldId id="259" r:id="rId4"/>
    <p:sldId id="260" r:id="rId5"/>
    <p:sldId id="1775" r:id="rId6"/>
    <p:sldId id="258" r:id="rId7"/>
    <p:sldId id="280" r:id="rId8"/>
    <p:sldId id="261" r:id="rId9"/>
    <p:sldId id="1731" r:id="rId10"/>
    <p:sldId id="1730" r:id="rId11"/>
    <p:sldId id="1771" r:id="rId12"/>
    <p:sldId id="1773" r:id="rId13"/>
    <p:sldId id="17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EA5AD-8A2B-4099-A282-B7D49E36F91E}" v="683" dt="2019-03-03T01:50:30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835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Wilson" userId="6d4c9c3c-fccc-4385-b7c7-8caaee63c474" providerId="ADAL" clId="{B72EA5AD-8A2B-4099-A282-B7D49E36F91E}"/>
    <pc:docChg chg="addSld delSld modSld">
      <pc:chgData name="Doug Wilson" userId="6d4c9c3c-fccc-4385-b7c7-8caaee63c474" providerId="ADAL" clId="{B72EA5AD-8A2B-4099-A282-B7D49E36F91E}" dt="2019-03-03T01:50:30.815" v="30"/>
      <pc:docMkLst>
        <pc:docMk/>
      </pc:docMkLst>
      <pc:sldChg chg="addSp modSp">
        <pc:chgData name="Doug Wilson" userId="6d4c9c3c-fccc-4385-b7c7-8caaee63c474" providerId="ADAL" clId="{B72EA5AD-8A2B-4099-A282-B7D49E36F91E}" dt="2019-03-01T18:39:18.128" v="12"/>
        <pc:sldMkLst>
          <pc:docMk/>
          <pc:sldMk cId="3826599828" sldId="258"/>
        </pc:sldMkLst>
        <pc:spChg chg="mod">
          <ac:chgData name="Doug Wilson" userId="6d4c9c3c-fccc-4385-b7c7-8caaee63c474" providerId="ADAL" clId="{B72EA5AD-8A2B-4099-A282-B7D49E36F91E}" dt="2019-03-01T18:33:46.280" v="5"/>
          <ac:spMkLst>
            <pc:docMk/>
            <pc:sldMk cId="3826599828" sldId="258"/>
            <ac:spMk id="2" creationId="{C3700FDB-CE57-4760-A06B-D5C53A950251}"/>
          </ac:spMkLst>
        </pc:spChg>
        <pc:spChg chg="mod">
          <ac:chgData name="Doug Wilson" userId="6d4c9c3c-fccc-4385-b7c7-8caaee63c474" providerId="ADAL" clId="{B72EA5AD-8A2B-4099-A282-B7D49E36F91E}" dt="2019-03-01T18:33:25.096" v="3"/>
          <ac:spMkLst>
            <pc:docMk/>
            <pc:sldMk cId="3826599828" sldId="258"/>
            <ac:spMk id="3" creationId="{3BE991C2-95F0-45B5-84C7-1AC0A8174862}"/>
          </ac:spMkLst>
        </pc:spChg>
        <pc:spChg chg="add">
          <ac:chgData name="Doug Wilson" userId="6d4c9c3c-fccc-4385-b7c7-8caaee63c474" providerId="ADAL" clId="{B72EA5AD-8A2B-4099-A282-B7D49E36F91E}" dt="2019-03-01T18:34:16.543" v="7"/>
          <ac:spMkLst>
            <pc:docMk/>
            <pc:sldMk cId="3826599828" sldId="258"/>
            <ac:spMk id="5" creationId="{AA8CBB2F-5C83-4E40-B71F-6C84B4E3E034}"/>
          </ac:spMkLst>
        </pc:spChg>
        <pc:picChg chg="add">
          <ac:chgData name="Doug Wilson" userId="6d4c9c3c-fccc-4385-b7c7-8caaee63c474" providerId="ADAL" clId="{B72EA5AD-8A2B-4099-A282-B7D49E36F91E}" dt="2019-03-01T18:33:51.847" v="6"/>
          <ac:picMkLst>
            <pc:docMk/>
            <pc:sldMk cId="3826599828" sldId="258"/>
            <ac:picMk id="4" creationId="{6E10EE56-0180-408D-A058-805929E779CB}"/>
          </ac:picMkLst>
        </pc:picChg>
        <pc:picChg chg="add">
          <ac:chgData name="Doug Wilson" userId="6d4c9c3c-fccc-4385-b7c7-8caaee63c474" providerId="ADAL" clId="{B72EA5AD-8A2B-4099-A282-B7D49E36F91E}" dt="2019-03-01T18:34:25.776" v="8"/>
          <ac:picMkLst>
            <pc:docMk/>
            <pc:sldMk cId="3826599828" sldId="258"/>
            <ac:picMk id="6" creationId="{8AE8207A-62AF-4DF4-AD96-C7661A386952}"/>
          </ac:picMkLst>
        </pc:picChg>
        <pc:picChg chg="add">
          <ac:chgData name="Doug Wilson" userId="6d4c9c3c-fccc-4385-b7c7-8caaee63c474" providerId="ADAL" clId="{B72EA5AD-8A2B-4099-A282-B7D49E36F91E}" dt="2019-03-01T18:35:18.033" v="9"/>
          <ac:picMkLst>
            <pc:docMk/>
            <pc:sldMk cId="3826599828" sldId="258"/>
            <ac:picMk id="7" creationId="{CB42525C-227C-436F-BB7C-DD609108B0DC}"/>
          </ac:picMkLst>
        </pc:picChg>
        <pc:picChg chg="add">
          <ac:chgData name="Doug Wilson" userId="6d4c9c3c-fccc-4385-b7c7-8caaee63c474" providerId="ADAL" clId="{B72EA5AD-8A2B-4099-A282-B7D49E36F91E}" dt="2019-03-01T18:38:10.395" v="10"/>
          <ac:picMkLst>
            <pc:docMk/>
            <pc:sldMk cId="3826599828" sldId="258"/>
            <ac:picMk id="9" creationId="{89C50420-B6CB-479B-B930-9201A2EA85B5}"/>
          </ac:picMkLst>
        </pc:picChg>
        <pc:picChg chg="add">
          <ac:chgData name="Doug Wilson" userId="6d4c9c3c-fccc-4385-b7c7-8caaee63c474" providerId="ADAL" clId="{B72EA5AD-8A2B-4099-A282-B7D49E36F91E}" dt="2019-03-01T18:38:23.895" v="11"/>
          <ac:picMkLst>
            <pc:docMk/>
            <pc:sldMk cId="3826599828" sldId="258"/>
            <ac:picMk id="11" creationId="{59FBFF6E-25AA-46CB-9282-6F3DD840EF8F}"/>
          </ac:picMkLst>
        </pc:picChg>
        <pc:picChg chg="add">
          <ac:chgData name="Doug Wilson" userId="6d4c9c3c-fccc-4385-b7c7-8caaee63c474" providerId="ADAL" clId="{B72EA5AD-8A2B-4099-A282-B7D49E36F91E}" dt="2019-03-01T18:39:18.128" v="12"/>
          <ac:picMkLst>
            <pc:docMk/>
            <pc:sldMk cId="3826599828" sldId="258"/>
            <ac:picMk id="13" creationId="{81B6D9EF-8D32-4D4F-96B7-40B66458345E}"/>
          </ac:picMkLst>
        </pc:picChg>
      </pc:sldChg>
      <pc:sldChg chg="addSp delSp modSp add del setBg">
        <pc:chgData name="Doug Wilson" userId="6d4c9c3c-fccc-4385-b7c7-8caaee63c474" providerId="ADAL" clId="{B72EA5AD-8A2B-4099-A282-B7D49E36F91E}" dt="2019-03-03T01:40:26.077" v="22"/>
        <pc:sldMkLst>
          <pc:docMk/>
          <pc:sldMk cId="3589134435" sldId="259"/>
        </pc:sldMkLst>
        <pc:spChg chg="mod">
          <ac:chgData name="Doug Wilson" userId="6d4c9c3c-fccc-4385-b7c7-8caaee63c474" providerId="ADAL" clId="{B72EA5AD-8A2B-4099-A282-B7D49E36F91E}" dt="2019-03-01T18:28:55.415" v="2"/>
          <ac:spMkLst>
            <pc:docMk/>
            <pc:sldMk cId="3589134435" sldId="259"/>
            <ac:spMk id="2" creationId="{BE85F695-67F2-4941-AB35-A7BD5E91F5FB}"/>
          </ac:spMkLst>
        </pc:spChg>
        <pc:spChg chg="add">
          <ac:chgData name="Doug Wilson" userId="6d4c9c3c-fccc-4385-b7c7-8caaee63c474" providerId="ADAL" clId="{B72EA5AD-8A2B-4099-A282-B7D49E36F91E}" dt="2019-03-03T01:37:45.572" v="20"/>
          <ac:spMkLst>
            <pc:docMk/>
            <pc:sldMk cId="3589134435" sldId="259"/>
            <ac:spMk id="10" creationId="{F4FEEFC0-A9BA-40EB-898B-DD68E78F339C}"/>
          </ac:spMkLst>
        </pc:spChg>
        <pc:spChg chg="add del">
          <ac:chgData name="Doug Wilson" userId="6d4c9c3c-fccc-4385-b7c7-8caaee63c474" providerId="ADAL" clId="{B72EA5AD-8A2B-4099-A282-B7D49E36F91E}" dt="2019-03-01T18:28:43.286" v="1"/>
          <ac:spMkLst>
            <pc:docMk/>
            <pc:sldMk cId="3589134435" sldId="259"/>
            <ac:spMk id="80" creationId="{2783C067-F8BF-4755-B516-8A0CD74CF60C}"/>
          </ac:spMkLst>
        </pc:spChg>
        <pc:spChg chg="add del">
          <ac:chgData name="Doug Wilson" userId="6d4c9c3c-fccc-4385-b7c7-8caaee63c474" providerId="ADAL" clId="{B72EA5AD-8A2B-4099-A282-B7D49E36F91E}" dt="2019-03-01T18:28:43.286" v="1"/>
          <ac:spMkLst>
            <pc:docMk/>
            <pc:sldMk cId="3589134435" sldId="259"/>
            <ac:spMk id="82" creationId="{2ED796EC-E7FF-46DB-B912-FB08BF12AA6E}"/>
          </ac:spMkLst>
        </pc:spChg>
        <pc:spChg chg="add del">
          <ac:chgData name="Doug Wilson" userId="6d4c9c3c-fccc-4385-b7c7-8caaee63c474" providerId="ADAL" clId="{B72EA5AD-8A2B-4099-A282-B7D49E36F91E}" dt="2019-03-01T18:28:43.286" v="1"/>
          <ac:spMkLst>
            <pc:docMk/>
            <pc:sldMk cId="3589134435" sldId="259"/>
            <ac:spMk id="84" creationId="{549A2DAB-B431-487D-95AD-BB0FECB49E57}"/>
          </ac:spMkLst>
        </pc:spChg>
        <pc:spChg chg="add del">
          <ac:chgData name="Doug Wilson" userId="6d4c9c3c-fccc-4385-b7c7-8caaee63c474" providerId="ADAL" clId="{B72EA5AD-8A2B-4099-A282-B7D49E36F91E}" dt="2019-03-01T18:28:43.286" v="1"/>
          <ac:spMkLst>
            <pc:docMk/>
            <pc:sldMk cId="3589134435" sldId="259"/>
            <ac:spMk id="86" creationId="{0819F787-32B4-46A8-BC57-C6571BCEE243}"/>
          </ac:spMkLst>
        </pc:spChg>
        <pc:picChg chg="add">
          <ac:chgData name="Doug Wilson" userId="6d4c9c3c-fccc-4385-b7c7-8caaee63c474" providerId="ADAL" clId="{B72EA5AD-8A2B-4099-A282-B7D49E36F91E}" dt="2019-03-03T01:39:48.209" v="21"/>
          <ac:picMkLst>
            <pc:docMk/>
            <pc:sldMk cId="3589134435" sldId="259"/>
            <ac:picMk id="11" creationId="{9DADF1CD-62C0-43FC-B587-DEAAE0B8BB48}"/>
          </ac:picMkLst>
        </pc:picChg>
        <pc:picChg chg="add">
          <ac:chgData name="Doug Wilson" userId="6d4c9c3c-fccc-4385-b7c7-8caaee63c474" providerId="ADAL" clId="{B72EA5AD-8A2B-4099-A282-B7D49E36F91E}" dt="2019-03-03T01:40:26.077" v="22"/>
          <ac:picMkLst>
            <pc:docMk/>
            <pc:sldMk cId="3589134435" sldId="259"/>
            <ac:picMk id="12" creationId="{B6A9C4DB-2E60-49A4-BE75-81E90249A3D9}"/>
          </ac:picMkLst>
        </pc:picChg>
        <pc:cxnChg chg="add del">
          <ac:chgData name="Doug Wilson" userId="6d4c9c3c-fccc-4385-b7c7-8caaee63c474" providerId="ADAL" clId="{B72EA5AD-8A2B-4099-A282-B7D49E36F91E}" dt="2019-03-01T18:28:43.286" v="1"/>
          <ac:cxnSpMkLst>
            <pc:docMk/>
            <pc:sldMk cId="3589134435" sldId="259"/>
            <ac:cxnSpMk id="88" creationId="{C5ECDEE1-7093-418F-9CF5-24EEB115C1C1}"/>
          </ac:cxnSpMkLst>
        </pc:cxnChg>
        <pc:cxnChg chg="add del">
          <ac:chgData name="Doug Wilson" userId="6d4c9c3c-fccc-4385-b7c7-8caaee63c474" providerId="ADAL" clId="{B72EA5AD-8A2B-4099-A282-B7D49E36F91E}" dt="2019-03-01T18:28:43.286" v="1"/>
          <ac:cxnSpMkLst>
            <pc:docMk/>
            <pc:sldMk cId="3589134435" sldId="259"/>
            <ac:cxnSpMk id="90" creationId="{045062AF-EB11-4651-BC4A-4DA21768DE8E}"/>
          </ac:cxnSpMkLst>
        </pc:cxnChg>
      </pc:sldChg>
      <pc:sldChg chg="add">
        <pc:chgData name="Doug Wilson" userId="6d4c9c3c-fccc-4385-b7c7-8caaee63c474" providerId="ADAL" clId="{B72EA5AD-8A2B-4099-A282-B7D49E36F91E}" dt="2019-03-01T18:40:40.283" v="13"/>
        <pc:sldMkLst>
          <pc:docMk/>
          <pc:sldMk cId="2599575603" sldId="260"/>
        </pc:sldMkLst>
      </pc:sldChg>
      <pc:sldChg chg="delSp modSp add del">
        <pc:chgData name="Doug Wilson" userId="6d4c9c3c-fccc-4385-b7c7-8caaee63c474" providerId="ADAL" clId="{B72EA5AD-8A2B-4099-A282-B7D49E36F91E}" dt="2019-03-01T19:16:32.150" v="18"/>
        <pc:sldMkLst>
          <pc:docMk/>
          <pc:sldMk cId="1714286189" sldId="261"/>
        </pc:sldMkLst>
        <pc:spChg chg="mod">
          <ac:chgData name="Doug Wilson" userId="6d4c9c3c-fccc-4385-b7c7-8caaee63c474" providerId="ADAL" clId="{B72EA5AD-8A2B-4099-A282-B7D49E36F91E}" dt="2019-03-01T18:59:46.796" v="17"/>
          <ac:spMkLst>
            <pc:docMk/>
            <pc:sldMk cId="1714286189" sldId="261"/>
            <ac:spMk id="3" creationId="{2113A2B9-D55E-4113-8589-465CFC8F9D1D}"/>
          </ac:spMkLst>
        </pc:spChg>
        <pc:picChg chg="del">
          <ac:chgData name="Doug Wilson" userId="6d4c9c3c-fccc-4385-b7c7-8caaee63c474" providerId="ADAL" clId="{B72EA5AD-8A2B-4099-A282-B7D49E36F91E}" dt="2019-03-01T19:16:32.150" v="18"/>
          <ac:picMkLst>
            <pc:docMk/>
            <pc:sldMk cId="1714286189" sldId="261"/>
            <ac:picMk id="4" creationId="{29CDD65C-E1A8-4638-8435-AAA16669A0C5}"/>
          </ac:picMkLst>
        </pc:picChg>
      </pc:sldChg>
      <pc:sldChg chg="delSp add setBg">
        <pc:chgData name="Doug Wilson" userId="6d4c9c3c-fccc-4385-b7c7-8caaee63c474" providerId="ADAL" clId="{B72EA5AD-8A2B-4099-A282-B7D49E36F91E}" dt="2019-03-03T01:40:39.422" v="23"/>
        <pc:sldMkLst>
          <pc:docMk/>
          <pc:sldMk cId="1230430847" sldId="1772"/>
        </pc:sldMkLst>
        <pc:spChg chg="del">
          <ac:chgData name="Doug Wilson" userId="6d4c9c3c-fccc-4385-b7c7-8caaee63c474" providerId="ADAL" clId="{B72EA5AD-8A2B-4099-A282-B7D49E36F91E}" dt="2019-03-03T01:40:39.422" v="23"/>
          <ac:spMkLst>
            <pc:docMk/>
            <pc:sldMk cId="1230430847" sldId="1772"/>
            <ac:spMk id="80" creationId="{2783C067-F8BF-4755-B516-8A0CD74CF60C}"/>
          </ac:spMkLst>
        </pc:spChg>
        <pc:spChg chg="del">
          <ac:chgData name="Doug Wilson" userId="6d4c9c3c-fccc-4385-b7c7-8caaee63c474" providerId="ADAL" clId="{B72EA5AD-8A2B-4099-A282-B7D49E36F91E}" dt="2019-03-03T01:40:39.422" v="23"/>
          <ac:spMkLst>
            <pc:docMk/>
            <pc:sldMk cId="1230430847" sldId="1772"/>
            <ac:spMk id="82" creationId="{2ED796EC-E7FF-46DB-B912-FB08BF12AA6E}"/>
          </ac:spMkLst>
        </pc:spChg>
        <pc:spChg chg="del">
          <ac:chgData name="Doug Wilson" userId="6d4c9c3c-fccc-4385-b7c7-8caaee63c474" providerId="ADAL" clId="{B72EA5AD-8A2B-4099-A282-B7D49E36F91E}" dt="2019-03-03T01:40:39.422" v="23"/>
          <ac:spMkLst>
            <pc:docMk/>
            <pc:sldMk cId="1230430847" sldId="1772"/>
            <ac:spMk id="84" creationId="{549A2DAB-B431-487D-95AD-BB0FECB49E57}"/>
          </ac:spMkLst>
        </pc:spChg>
        <pc:spChg chg="del">
          <ac:chgData name="Doug Wilson" userId="6d4c9c3c-fccc-4385-b7c7-8caaee63c474" providerId="ADAL" clId="{B72EA5AD-8A2B-4099-A282-B7D49E36F91E}" dt="2019-03-03T01:40:39.422" v="23"/>
          <ac:spMkLst>
            <pc:docMk/>
            <pc:sldMk cId="1230430847" sldId="1772"/>
            <ac:spMk id="86" creationId="{0819F787-32B4-46A8-BC57-C6571BCEE243}"/>
          </ac:spMkLst>
        </pc:spChg>
        <pc:cxnChg chg="del">
          <ac:chgData name="Doug Wilson" userId="6d4c9c3c-fccc-4385-b7c7-8caaee63c474" providerId="ADAL" clId="{B72EA5AD-8A2B-4099-A282-B7D49E36F91E}" dt="2019-03-03T01:40:39.422" v="23"/>
          <ac:cxnSpMkLst>
            <pc:docMk/>
            <pc:sldMk cId="1230430847" sldId="1772"/>
            <ac:cxnSpMk id="88" creationId="{C5ECDEE1-7093-418F-9CF5-24EEB115C1C1}"/>
          </ac:cxnSpMkLst>
        </pc:cxnChg>
        <pc:cxnChg chg="del">
          <ac:chgData name="Doug Wilson" userId="6d4c9c3c-fccc-4385-b7c7-8caaee63c474" providerId="ADAL" clId="{B72EA5AD-8A2B-4099-A282-B7D49E36F91E}" dt="2019-03-03T01:40:39.422" v="23"/>
          <ac:cxnSpMkLst>
            <pc:docMk/>
            <pc:sldMk cId="1230430847" sldId="1772"/>
            <ac:cxnSpMk id="90" creationId="{045062AF-EB11-4651-BC4A-4DA21768DE8E}"/>
          </ac:cxnSpMkLst>
        </pc:cxnChg>
      </pc:sldChg>
      <pc:sldChg chg="delSp add setBg">
        <pc:chgData name="Doug Wilson" userId="6d4c9c3c-fccc-4385-b7c7-8caaee63c474" providerId="ADAL" clId="{B72EA5AD-8A2B-4099-A282-B7D49E36F91E}" dt="2019-03-03T01:27:44.190" v="19"/>
        <pc:sldMkLst>
          <pc:docMk/>
          <pc:sldMk cId="3899632882" sldId="1772"/>
        </pc:sldMkLst>
        <pc:spChg chg="del">
          <ac:chgData name="Doug Wilson" userId="6d4c9c3c-fccc-4385-b7c7-8caaee63c474" providerId="ADAL" clId="{B72EA5AD-8A2B-4099-A282-B7D49E36F91E}" dt="2019-03-03T01:27:44.190" v="19"/>
          <ac:spMkLst>
            <pc:docMk/>
            <pc:sldMk cId="3899632882" sldId="1772"/>
            <ac:spMk id="80" creationId="{2783C067-F8BF-4755-B516-8A0CD74CF60C}"/>
          </ac:spMkLst>
        </pc:spChg>
        <pc:spChg chg="del">
          <ac:chgData name="Doug Wilson" userId="6d4c9c3c-fccc-4385-b7c7-8caaee63c474" providerId="ADAL" clId="{B72EA5AD-8A2B-4099-A282-B7D49E36F91E}" dt="2019-03-03T01:27:44.190" v="19"/>
          <ac:spMkLst>
            <pc:docMk/>
            <pc:sldMk cId="3899632882" sldId="1772"/>
            <ac:spMk id="82" creationId="{2ED796EC-E7FF-46DB-B912-FB08BF12AA6E}"/>
          </ac:spMkLst>
        </pc:spChg>
        <pc:spChg chg="del">
          <ac:chgData name="Doug Wilson" userId="6d4c9c3c-fccc-4385-b7c7-8caaee63c474" providerId="ADAL" clId="{B72EA5AD-8A2B-4099-A282-B7D49E36F91E}" dt="2019-03-03T01:27:44.190" v="19"/>
          <ac:spMkLst>
            <pc:docMk/>
            <pc:sldMk cId="3899632882" sldId="1772"/>
            <ac:spMk id="84" creationId="{549A2DAB-B431-487D-95AD-BB0FECB49E57}"/>
          </ac:spMkLst>
        </pc:spChg>
        <pc:spChg chg="del">
          <ac:chgData name="Doug Wilson" userId="6d4c9c3c-fccc-4385-b7c7-8caaee63c474" providerId="ADAL" clId="{B72EA5AD-8A2B-4099-A282-B7D49E36F91E}" dt="2019-03-03T01:27:44.190" v="19"/>
          <ac:spMkLst>
            <pc:docMk/>
            <pc:sldMk cId="3899632882" sldId="1772"/>
            <ac:spMk id="86" creationId="{0819F787-32B4-46A8-BC57-C6571BCEE243}"/>
          </ac:spMkLst>
        </pc:spChg>
        <pc:cxnChg chg="del">
          <ac:chgData name="Doug Wilson" userId="6d4c9c3c-fccc-4385-b7c7-8caaee63c474" providerId="ADAL" clId="{B72EA5AD-8A2B-4099-A282-B7D49E36F91E}" dt="2019-03-03T01:27:44.190" v="19"/>
          <ac:cxnSpMkLst>
            <pc:docMk/>
            <pc:sldMk cId="3899632882" sldId="1772"/>
            <ac:cxnSpMk id="88" creationId="{C5ECDEE1-7093-418F-9CF5-24EEB115C1C1}"/>
          </ac:cxnSpMkLst>
        </pc:cxnChg>
        <pc:cxnChg chg="del">
          <ac:chgData name="Doug Wilson" userId="6d4c9c3c-fccc-4385-b7c7-8caaee63c474" providerId="ADAL" clId="{B72EA5AD-8A2B-4099-A282-B7D49E36F91E}" dt="2019-03-03T01:27:44.190" v="19"/>
          <ac:cxnSpMkLst>
            <pc:docMk/>
            <pc:sldMk cId="3899632882" sldId="1772"/>
            <ac:cxnSpMk id="90" creationId="{045062AF-EB11-4651-BC4A-4DA21768DE8E}"/>
          </ac:cxnSpMkLst>
        </pc:cxnChg>
      </pc:sldChg>
      <pc:sldChg chg="addSp modSp add modTransition">
        <pc:chgData name="Doug Wilson" userId="6d4c9c3c-fccc-4385-b7c7-8caaee63c474" providerId="ADAL" clId="{B72EA5AD-8A2B-4099-A282-B7D49E36F91E}" dt="2019-03-03T01:44:05.496" v="28"/>
        <pc:sldMkLst>
          <pc:docMk/>
          <pc:sldMk cId="1620830633" sldId="1773"/>
        </pc:sldMkLst>
        <pc:spChg chg="add mod">
          <ac:chgData name="Doug Wilson" userId="6d4c9c3c-fccc-4385-b7c7-8caaee63c474" providerId="ADAL" clId="{B72EA5AD-8A2B-4099-A282-B7D49E36F91E}" dt="2019-03-03T01:44:05.496" v="28"/>
          <ac:spMkLst>
            <pc:docMk/>
            <pc:sldMk cId="1620830633" sldId="1773"/>
            <ac:spMk id="3" creationId="{86CB98EB-423C-45F9-8A2D-0DE5F27AB905}"/>
          </ac:spMkLst>
        </pc:spChg>
      </pc:sldChg>
      <pc:sldChg chg="add">
        <pc:chgData name="Doug Wilson" userId="6d4c9c3c-fccc-4385-b7c7-8caaee63c474" providerId="ADAL" clId="{B72EA5AD-8A2B-4099-A282-B7D49E36F91E}" dt="2019-03-03T01:47:24.256" v="29"/>
        <pc:sldMkLst>
          <pc:docMk/>
          <pc:sldMk cId="685389883" sldId="1774"/>
        </pc:sldMkLst>
      </pc:sldChg>
      <pc:sldChg chg="add">
        <pc:chgData name="Doug Wilson" userId="6d4c9c3c-fccc-4385-b7c7-8caaee63c474" providerId="ADAL" clId="{B72EA5AD-8A2B-4099-A282-B7D49E36F91E}" dt="2019-03-03T01:50:30.815" v="30"/>
        <pc:sldMkLst>
          <pc:docMk/>
          <pc:sldMk cId="1723228971" sldId="1775"/>
        </pc:sldMkLst>
      </pc:sldChg>
    </pc:docChg>
  </pc:docChgLst>
  <pc:docChgLst>
    <pc:chgData name="Doug Wilson" userId="cf67d0c9-7bd9-45ff-8746-f624fd94010f" providerId="ADAL" clId="{0FEAC9F1-73F7-415B-9A0F-1C583094CF2F}"/>
    <pc:docChg chg="addSld modSld">
      <pc:chgData name="Doug Wilson" userId="cf67d0c9-7bd9-45ff-8746-f624fd94010f" providerId="ADAL" clId="{0FEAC9F1-73F7-415B-9A0F-1C583094CF2F}" dt="2019-03-01T18:23:57.588" v="0"/>
      <pc:docMkLst>
        <pc:docMk/>
      </pc:docMkLst>
      <pc:sldChg chg="add">
        <pc:chgData name="Doug Wilson" userId="cf67d0c9-7bd9-45ff-8746-f624fd94010f" providerId="ADAL" clId="{0FEAC9F1-73F7-415B-9A0F-1C583094CF2F}" dt="2019-03-01T18:23:57.588" v="0"/>
        <pc:sldMkLst>
          <pc:docMk/>
          <pc:sldMk cId="3826599828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251E-4B9C-4E26-950A-872EFF7D04E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CC26-28E0-4D98-B4FC-63B844D6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2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846-FA01-41DA-B7A4-CC47DA6CF9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1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B51EA-4F57-473D-B5FA-40D4031868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49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1A414-BB4E-4FD3-A83D-8E0EBBC0AA3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03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5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011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43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2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82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07189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40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2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6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60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0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27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979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5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2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187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02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10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37207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75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50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3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44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95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84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66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8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8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0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154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7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211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1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392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7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72241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4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1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1482D-DF76-4B22-BEF6-DA7C9FE4013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E4EED4-CE50-4007-810E-5A68D4EF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A1B1-CEE9-47E0-89EA-B428B100CAC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intune/" TargetMode="External"/><Relationship Id="rId2" Type="http://schemas.openxmlformats.org/officeDocument/2006/relationships/hyperlink" Target="https://docs.microsoft.com/en-us/intune/custom-settings-windows-10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docs.microsoft.com/en-us/windows/deployment/update/waas-manage-updates-wuf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for10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22D39DE-6EE8-4926-8586-81B7E534D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Doug Wilson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ManageDoug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dougw@nowmicro.com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Solutions and Product Manager, Now Micro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5F695-67F2-4941-AB35-A7BD5E91F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669" y="2162908"/>
            <a:ext cx="9645162" cy="18879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Windows 10: Modern Device Management Workshop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4FEEFC0-A9BA-40EB-898B-DD68E78F339C}"/>
              </a:ext>
            </a:extLst>
          </p:cNvPr>
          <p:cNvSpPr txBox="1">
            <a:spLocks/>
          </p:cNvSpPr>
          <p:nvPr/>
        </p:nvSpPr>
        <p:spPr>
          <a:xfrm>
            <a:off x="165370" y="5569338"/>
            <a:ext cx="7430732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Brad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Allgaier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BradA@nowmicro.com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Account Executive, Now Micro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6" descr="Just another BrainStorm K20 Sites site">
            <a:extLst>
              <a:ext uri="{FF2B5EF4-FFF2-40B4-BE49-F238E27FC236}">
                <a16:creationId xmlns:a16="http://schemas.microsoft.com/office/drawing/2014/main" id="{9DADF1CD-62C0-43FC-B587-DEAAE0B8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1" y="231076"/>
            <a:ext cx="2029802" cy="6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A9C4DB-2E60-49A4-BE75-81E90249A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95" y="367376"/>
            <a:ext cx="2722594" cy="4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64CE-6110-4F6F-804D-CBD0EF9D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B98EB-423C-45F9-8A2D-0DE5F27A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https://docs.microsoft.com/en-us/intune/custom-settings-windows-10</a:t>
            </a:r>
            <a:endParaRPr lang="en-US" dirty="0"/>
          </a:p>
          <a:p>
            <a:r>
              <a:rPr lang="en-US" dirty="0">
                <a:hlinkClick r:id="rId3"/>
              </a:rPr>
              <a:t>https://docs.microsoft.com/en-us/intune/</a:t>
            </a:r>
            <a:endParaRPr lang="en-US" dirty="0"/>
          </a:p>
          <a:p>
            <a:r>
              <a:rPr lang="en-US" dirty="0">
                <a:hlinkClick r:id="rId4"/>
              </a:rPr>
              <a:t>https://docs.microsoft.com/en-us/windows/deployment/update/waas-manage-updates-wufb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3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22D39DE-6EE8-4926-8586-81B7E534D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Doug Wilson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ManageDoug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Solutions and Product Manager, Now Micro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5F695-67F2-4941-AB35-A7BD5E91F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669" y="2162908"/>
            <a:ext cx="9645162" cy="18879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Windows 10: Modern Device Management Workshop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4FEEFC0-A9BA-40EB-898B-DD68E78F339C}"/>
              </a:ext>
            </a:extLst>
          </p:cNvPr>
          <p:cNvSpPr txBox="1">
            <a:spLocks/>
          </p:cNvSpPr>
          <p:nvPr/>
        </p:nvSpPr>
        <p:spPr>
          <a:xfrm>
            <a:off x="165370" y="5569338"/>
            <a:ext cx="7430732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Brad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Allgaier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BradA@nowmicro.com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Account Executive, Now Micro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6" descr="Just another BrainStorm K20 Sites site">
            <a:extLst>
              <a:ext uri="{FF2B5EF4-FFF2-40B4-BE49-F238E27FC236}">
                <a16:creationId xmlns:a16="http://schemas.microsoft.com/office/drawing/2014/main" id="{9DADF1CD-62C0-43FC-B587-DEAAE0B8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1" y="231076"/>
            <a:ext cx="2029802" cy="6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A9C4DB-2E60-49A4-BE75-81E90249A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5" y="367376"/>
            <a:ext cx="2722594" cy="4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3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6">
            <a:extLst>
              <a:ext uri="{FF2B5EF4-FFF2-40B4-BE49-F238E27FC236}">
                <a16:creationId xmlns:a16="http://schemas.microsoft.com/office/drawing/2014/main" id="{82D1CBBC-6E9F-4212-9806-7A638C8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C26330-6D02-4C84-B89F-C5A8CF2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A5297F0-74D7-4E56-8C85-DD608539D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424313-B840-4A19-A378-B1D1774B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872B411D-D18B-488A-B22A-9F139EED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9519FBF2-9C9F-49B5-AE1A-AB5049D5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30DE6B7-51C9-49A9-9B80-91E1A8D60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EDFE8946-BACE-4C56-9B6E-85E11C09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390A658F-D524-467C-BDFC-D37A227B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4F01FE87-3030-45CD-B330-DBA287297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89C2E5F-7F20-475D-88BE-29D4128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8EC6EDD-78EB-4A50-85CB-7C3CE363A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7F8B-040E-486A-AC6B-B6B75F6EA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5470"/>
            <a:ext cx="8596668" cy="3880773"/>
          </a:xfrm>
        </p:spPr>
        <p:txBody>
          <a:bodyPr anchor="ctr">
            <a:normAutofit/>
          </a:bodyPr>
          <a:lstStyle/>
          <a:p>
            <a:r>
              <a:rPr lang="en-US" dirty="0"/>
              <a:t>Community</a:t>
            </a:r>
          </a:p>
          <a:p>
            <a:r>
              <a:rPr lang="en-US" dirty="0"/>
              <a:t>About Now Micro</a:t>
            </a:r>
          </a:p>
          <a:p>
            <a:r>
              <a:rPr lang="en-US" dirty="0"/>
              <a:t>What is Modern Management?</a:t>
            </a:r>
          </a:p>
          <a:p>
            <a:r>
              <a:rPr lang="en-US" dirty="0"/>
              <a:t>Getting to a more Modern Management</a:t>
            </a:r>
          </a:p>
          <a:p>
            <a:r>
              <a:rPr lang="en-US" dirty="0"/>
              <a:t>Diving into Azure</a:t>
            </a:r>
          </a:p>
          <a:p>
            <a:pPr lvl="1"/>
            <a:r>
              <a:rPr lang="en-US" dirty="0"/>
              <a:t>Azure AD + Hybrid Device</a:t>
            </a:r>
          </a:p>
          <a:p>
            <a:r>
              <a:rPr lang="en-US" dirty="0"/>
              <a:t>Microsoft Store for Education</a:t>
            </a:r>
          </a:p>
          <a:p>
            <a:r>
              <a:rPr lang="en-US" dirty="0"/>
              <a:t>Intune</a:t>
            </a:r>
          </a:p>
          <a:p>
            <a:r>
              <a:rPr lang="en-US" dirty="0"/>
              <a:t>Autopilot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B333C-506A-4DB9-B82E-B300CAE5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957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677427" y="2405889"/>
            <a:ext cx="10828007" cy="3686262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en-US" sz="3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 Lifecycle Company</a:t>
            </a:r>
          </a:p>
          <a:p>
            <a:pPr marL="182528" indent="-18252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 Reseller (Dell, HP, Lenovo, and more)</a:t>
            </a:r>
          </a:p>
          <a:p>
            <a:pPr marL="182528" indent="-18252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OEM (Digital Signage, Kiosks, Appliances)</a:t>
            </a:r>
          </a:p>
          <a:p>
            <a:pPr marL="182528" indent="-18252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Professional Services (Systems Management, </a:t>
            </a:r>
            <a:b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Cloud Solutions, Automation)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 descr="http://capricot.com/wp-content/uploads/2014/05/Microsoft-Gold-Logo-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4" y="5937721"/>
            <a:ext cx="2924941" cy="83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7" y="765849"/>
            <a:ext cx="3736310" cy="5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289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00FDB-CE57-4760-A06B-D5C53A95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79" y="670493"/>
            <a:ext cx="3300646" cy="772102"/>
          </a:xfrm>
        </p:spPr>
        <p:txBody>
          <a:bodyPr anchor="ctr">
            <a:normAutofit/>
          </a:bodyPr>
          <a:lstStyle/>
          <a:p>
            <a:r>
              <a:rPr lang="en-US"/>
              <a:t>Get Invovled</a:t>
            </a:r>
            <a:endParaRPr lang="en-US" dirty="0"/>
          </a:p>
        </p:txBody>
      </p:sp>
      <p:sp>
        <p:nvSpPr>
          <p:cNvPr id="16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991C2-95F0-45B5-84C7-1AC0A8174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/>
              <a:t>Join or Start your local user group</a:t>
            </a:r>
          </a:p>
          <a:p>
            <a:r>
              <a:rPr lang="en-US"/>
              <a:t>Participate in forums</a:t>
            </a:r>
          </a:p>
          <a:p>
            <a:pPr lvl="1"/>
            <a:r>
              <a:rPr lang="en-US"/>
              <a:t>Technet</a:t>
            </a:r>
          </a:p>
          <a:p>
            <a:pPr lvl="1"/>
            <a:r>
              <a:rPr lang="en-US"/>
              <a:t>MyItForum</a:t>
            </a:r>
          </a:p>
          <a:p>
            <a:pPr lvl="1"/>
            <a:r>
              <a:rPr lang="en-US"/>
              <a:t>Microsoft Tech Community</a:t>
            </a:r>
          </a:p>
          <a:p>
            <a:pPr lvl="1"/>
            <a:r>
              <a:rPr lang="en-US"/>
              <a:t>Etc…</a:t>
            </a:r>
          </a:p>
          <a:p>
            <a:r>
              <a:rPr lang="en-US"/>
              <a:t>Get on Twitter</a:t>
            </a:r>
          </a:p>
          <a:p>
            <a:pPr lvl="1"/>
            <a:r>
              <a:rPr lang="en-US"/>
              <a:t>Not just for celebrities and presidents</a:t>
            </a:r>
          </a:p>
          <a:p>
            <a:r>
              <a:rPr lang="en-US"/>
              <a:t>Keep a Blog</a:t>
            </a:r>
          </a:p>
          <a:p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AutoShape 2" descr="Twin Cities Systems Management User Group">
            <a:extLst>
              <a:ext uri="{FF2B5EF4-FFF2-40B4-BE49-F238E27FC236}">
                <a16:creationId xmlns:a16="http://schemas.microsoft.com/office/drawing/2014/main" id="{AA8CBB2F-5C83-4E40-B71F-6C84B4E3E0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8207A-62AF-4DF4-AD96-C7661A386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97" y="3529786"/>
            <a:ext cx="997548" cy="997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2525C-227C-436F-BB7C-DD609108B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6" y="2603931"/>
            <a:ext cx="4255377" cy="762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B6D9EF-8D32-4D4F-96B7-40B664583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64" y="3529786"/>
            <a:ext cx="1326502" cy="13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9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2" descr="The path to modern IT">
            <a:extLst>
              <a:ext uri="{FF2B5EF4-FFF2-40B4-BE49-F238E27FC236}">
                <a16:creationId xmlns:a16="http://schemas.microsoft.com/office/drawing/2014/main" id="{EB1252E1-1154-4DF1-B696-E97D078AB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/>
          <a:stretch/>
        </p:blipFill>
        <p:spPr bwMode="auto">
          <a:xfrm>
            <a:off x="1300480" y="0"/>
            <a:ext cx="9113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3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1FB2-3830-45A0-9F36-5186D13E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Modern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3A2B9-D55E-4113-8589-465CFC8F9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10 is in a state of constant updates and upgrades</a:t>
            </a:r>
          </a:p>
          <a:p>
            <a:r>
              <a:rPr lang="en-US" dirty="0"/>
              <a:t>Wider variety of devices means a larger attack vector</a:t>
            </a:r>
          </a:p>
          <a:p>
            <a:r>
              <a:rPr lang="en-US" dirty="0"/>
              <a:t>We care about identity protection</a:t>
            </a:r>
          </a:p>
          <a:p>
            <a:r>
              <a:rPr lang="en-US" dirty="0"/>
              <a:t>We can empower users no matter what device they have to create a more rounded experience</a:t>
            </a:r>
          </a:p>
          <a:p>
            <a:r>
              <a:rPr lang="en-US" dirty="0"/>
              <a:t>Log Analytics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8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BF01A23-6398-4BD3-8FF2-F91C538374DA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1763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Ready for Windows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6F5BB8-A341-4D1A-A5E2-ACB74D840D08}"/>
              </a:ext>
            </a:extLst>
          </p:cNvPr>
          <p:cNvSpPr/>
          <p:nvPr/>
        </p:nvSpPr>
        <p:spPr>
          <a:xfrm>
            <a:off x="7934761" y="1739459"/>
            <a:ext cx="3946542" cy="384701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lIns="179285" tIns="179285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Get links to Windows 10 ISV support statements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Get usage information for every app version, and use that to target testing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  <a:hlinkClick r:id="rId3"/>
              </a:rPr>
              <a:t>http://www.readyforwindows.com</a:t>
            </a:r>
            <a:r>
              <a:rPr kumimoji="0" lang="en-US" sz="1961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We are actively engaged with ISVs, to ensure full support for Windows as a service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059DA18-B331-4DEA-8963-D1B8927C2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35" y="1739459"/>
            <a:ext cx="7480221" cy="47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F76982-99E8-4424-A93E-07E4BAB7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Windows Analytics</a:t>
            </a:r>
            <a:br>
              <a:rPr lang="en-US" dirty="0"/>
            </a:br>
            <a:r>
              <a:rPr lang="en-US" sz="2745" dirty="0"/>
              <a:t>A suite of tools reduce deployment and support costs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7EF2-970F-439C-AC0F-6B4780C9BA17}"/>
              </a:ext>
            </a:extLst>
          </p:cNvPr>
          <p:cNvSpPr txBox="1"/>
          <p:nvPr/>
        </p:nvSpPr>
        <p:spPr>
          <a:xfrm>
            <a:off x="593545" y="4966050"/>
            <a:ext cx="3492261" cy="1169639"/>
          </a:xfrm>
          <a:prstGeom prst="rect">
            <a:avLst/>
          </a:prstGeom>
          <a:noFill/>
        </p:spPr>
        <p:txBody>
          <a:bodyPr wrap="square" lIns="175710" tIns="140568" rIns="175710" bIns="140568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Plan upgrades </a:t>
            </a:r>
            <a:r>
              <a:rPr kumimoji="0" lang="en-US" sz="15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identifying devices that are ready and identify and resolve top app/driver compat blockers.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E29579-7139-45DF-91F5-F6E92D3E931A}"/>
              </a:ext>
            </a:extLst>
          </p:cNvPr>
          <p:cNvSpPr txBox="1"/>
          <p:nvPr/>
        </p:nvSpPr>
        <p:spPr>
          <a:xfrm>
            <a:off x="4503689" y="4943644"/>
            <a:ext cx="3313196" cy="1169639"/>
          </a:xfrm>
          <a:prstGeom prst="rect">
            <a:avLst/>
          </a:prstGeom>
          <a:noFill/>
        </p:spPr>
        <p:txBody>
          <a:bodyPr wrap="square" lIns="175710" tIns="140568" rIns="175710" bIns="140568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Ensure update and antimalware compliance </a:t>
            </a:r>
            <a:r>
              <a:rPr kumimoji="0" lang="en-US" sz="15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timely reports for all your devices (even those on the road).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68FCF-7A2D-4B9D-9D10-FEA02A895143}"/>
              </a:ext>
            </a:extLst>
          </p:cNvPr>
          <p:cNvSpPr txBox="1"/>
          <p:nvPr/>
        </p:nvSpPr>
        <p:spPr>
          <a:xfrm>
            <a:off x="593544" y="2286538"/>
            <a:ext cx="3492261" cy="3801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8960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Upgrade Readiness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93C91D-3DA7-4FB4-A22B-CCA682F57656}"/>
              </a:ext>
            </a:extLst>
          </p:cNvPr>
          <p:cNvSpPr txBox="1"/>
          <p:nvPr/>
        </p:nvSpPr>
        <p:spPr>
          <a:xfrm>
            <a:off x="4614177" y="2302968"/>
            <a:ext cx="3245732" cy="3801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8960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Update Compliance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0336B-9500-4FFF-AB39-B149DCD8CEAA}"/>
              </a:ext>
            </a:extLst>
          </p:cNvPr>
          <p:cNvSpPr txBox="1"/>
          <p:nvPr/>
        </p:nvSpPr>
        <p:spPr>
          <a:xfrm>
            <a:off x="8435528" y="2269512"/>
            <a:ext cx="3149927" cy="3801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8960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Device 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B0A23-7123-4737-960A-68A9143BB2C2}"/>
              </a:ext>
            </a:extLst>
          </p:cNvPr>
          <p:cNvSpPr txBox="1"/>
          <p:nvPr/>
        </p:nvSpPr>
        <p:spPr>
          <a:xfrm>
            <a:off x="8346980" y="4943644"/>
            <a:ext cx="3202709" cy="1169639"/>
          </a:xfrm>
          <a:prstGeom prst="rect">
            <a:avLst/>
          </a:prstGeom>
          <a:noFill/>
        </p:spPr>
        <p:txBody>
          <a:bodyPr wrap="square" lIns="175710" tIns="140568" rIns="175710" bIns="140568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Reduce support costs </a:t>
            </a:r>
            <a:r>
              <a:rPr kumimoji="0" lang="en-US" sz="15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proactively identifying and remediating top end-user impacting issues.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68F4EB-FC51-4F6D-86CC-D8BC56310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7" t="-1156" r="23617" b="11640"/>
          <a:stretch/>
        </p:blipFill>
        <p:spPr>
          <a:xfrm>
            <a:off x="8346980" y="3032781"/>
            <a:ext cx="2823854" cy="18579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C5CA-7E88-4B84-8FC5-4776C91CF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5" t="392"/>
          <a:stretch/>
        </p:blipFill>
        <p:spPr>
          <a:xfrm>
            <a:off x="4449165" y="3032780"/>
            <a:ext cx="3336234" cy="1852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57FAB4-4C1F-416D-AE56-853F175D4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43" y="3032780"/>
            <a:ext cx="3294043" cy="18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4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64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23" y="1722427"/>
            <a:ext cx="4410720" cy="232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Dive into Modern Management</a:t>
            </a:r>
          </a:p>
        </p:txBody>
      </p:sp>
      <p:pic>
        <p:nvPicPr>
          <p:cNvPr id="6" name="Graphic 5" descr="Arrow: Straight">
            <a:extLst>
              <a:ext uri="{FF2B5EF4-FFF2-40B4-BE49-F238E27FC236}">
                <a16:creationId xmlns:a16="http://schemas.microsoft.com/office/drawing/2014/main" id="{B8613BF4-8A23-4741-A485-E2945169C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164979" y="835015"/>
            <a:ext cx="2488873" cy="24888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4511DD-035C-4C00-A516-2B8B2F9B7D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121" y="3552488"/>
            <a:ext cx="2614053" cy="2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NM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417630"/>
      </a:accent1>
      <a:accent2>
        <a:srgbClr val="7FBF1A"/>
      </a:accent2>
      <a:accent3>
        <a:srgbClr val="55555A"/>
      </a:accent3>
      <a:accent4>
        <a:srgbClr val="9A989A"/>
      </a:accent4>
      <a:accent5>
        <a:srgbClr val="00ABD5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NM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417630"/>
      </a:accent1>
      <a:accent2>
        <a:srgbClr val="7FBF1A"/>
      </a:accent2>
      <a:accent3>
        <a:srgbClr val="55555A"/>
      </a:accent3>
      <a:accent4>
        <a:srgbClr val="9A989A"/>
      </a:accent4>
      <a:accent5>
        <a:srgbClr val="00ABD5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NowMicr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417630"/>
      </a:accent1>
      <a:accent2>
        <a:srgbClr val="7FBF1A"/>
      </a:accent2>
      <a:accent3>
        <a:srgbClr val="55555A"/>
      </a:accent3>
      <a:accent4>
        <a:srgbClr val="9A989A"/>
      </a:accent4>
      <a:accent5>
        <a:srgbClr val="00ABD5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361</Words>
  <Application>Microsoft Office PowerPoint</Application>
  <PresentationFormat>Widescreen</PresentationFormat>
  <Paragraphs>68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Trebuchet MS</vt:lpstr>
      <vt:lpstr>Wingdings 3</vt:lpstr>
      <vt:lpstr>Facet</vt:lpstr>
      <vt:lpstr>1_Facet</vt:lpstr>
      <vt:lpstr>2_Facet</vt:lpstr>
      <vt:lpstr>Windows 10: Modern Device Management Workshop</vt:lpstr>
      <vt:lpstr>Agenda</vt:lpstr>
      <vt:lpstr>PowerPoint Presentation</vt:lpstr>
      <vt:lpstr>Get Invovled</vt:lpstr>
      <vt:lpstr>PowerPoint Presentation</vt:lpstr>
      <vt:lpstr>Why Modern Management?</vt:lpstr>
      <vt:lpstr>PowerPoint Presentation</vt:lpstr>
      <vt:lpstr>Windows Analytics A suite of tools reduce deployment and support costs</vt:lpstr>
      <vt:lpstr>Dive into Modern Management</vt:lpstr>
      <vt:lpstr>Helpful Links </vt:lpstr>
      <vt:lpstr>Windows 10: Modern Device Management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10: Modern Device Management Workshop</dc:title>
  <dc:creator>Doug Wilson</dc:creator>
  <cp:lastModifiedBy>Doug Wilson</cp:lastModifiedBy>
  <cp:revision>1</cp:revision>
  <dcterms:created xsi:type="dcterms:W3CDTF">2019-03-01T19:25:14Z</dcterms:created>
  <dcterms:modified xsi:type="dcterms:W3CDTF">2019-03-03T17:48:23Z</dcterms:modified>
</cp:coreProperties>
</file>